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2"/>
  </p:notesMasterIdLst>
  <p:sldIdLst>
    <p:sldId id="278" r:id="rId3"/>
    <p:sldId id="279" r:id="rId4"/>
    <p:sldId id="257" r:id="rId5"/>
    <p:sldId id="297" r:id="rId6"/>
    <p:sldId id="290" r:id="rId7"/>
    <p:sldId id="259" r:id="rId8"/>
    <p:sldId id="291" r:id="rId9"/>
    <p:sldId id="298" r:id="rId10"/>
    <p:sldId id="293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166A9-608F-4D95-9C01-0C44C9529A8F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C2A8-5E19-4541-ACEE-83EC4B2304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97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C9781-582E-4B20-9EBA-0288DCACD2F1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609C9-4BF1-4835-9DE6-B47CC0DDE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85CDA-4D8F-448A-9180-E67D80D8D764}" type="datetime1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AF9CA93-DF86-4FEF-93D6-E35728D35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84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5AFFD-93F1-4B2C-BDF7-D564090C1C72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A0D7-B329-449E-86C5-71069E011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87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2178D-96C9-43BB-AC6E-6CACB514B3AE}" type="datetime1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640C333-0FC4-489B-A9DC-A0E7B0876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7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39A85-DA5D-4849-B760-0EEAE540C368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12FA-FDD6-4A2E-BCAF-C6BC396A7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01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7A89-7BB8-4E8D-8D48-16F21D4D36F1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4DF1-A597-4BAF-AA20-8DD8F7376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6E52-6B8F-432F-A56E-4C3882CF4B0C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205E-90C4-4364-AB6E-6DC4E23B1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31C1-81F6-4197-81F1-7C2D8387333B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CA82-4313-4D53-82E0-C28BC7B5C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9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0C12-8ADD-4762-967A-3EC12E956CE1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BCD01-390D-4552-AB20-DBDFBB534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28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D34C2-4831-4271-B2D0-19B3FF3E00B8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EA49-1EA4-4C46-A49B-9E18810B6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93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F174E-58E9-4D91-BC8A-4F2D2660A82C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1D0B9-F131-4058-8D81-CDD3ED69C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16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2EE0F-35B2-484A-ACF2-F54FBC47683C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6F70-41AB-42A9-B1CA-4FEDBA633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7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26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1B5066-79CE-4B33-97B3-E72BAA1FC9B3}" type="datetime1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28.11.2017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92A96-09C0-45F1-B217-DE2883015BC1}" type="slidenum">
              <a:rPr 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pitchFamily="34" charset="0"/>
            </a:endParaRPr>
          </a:p>
        </p:txBody>
      </p:sp>
      <p:grpSp>
        <p:nvGrpSpPr>
          <p:cNvPr id="1127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02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MG_715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1742" y="-539280"/>
            <a:ext cx="9144000" cy="7416824"/>
          </a:xfrm>
          <a:noFill/>
        </p:spPr>
      </p:pic>
      <p:pic>
        <p:nvPicPr>
          <p:cNvPr id="3" name="WordArt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271" y="0"/>
            <a:ext cx="6920081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920842" y="4581128"/>
            <a:ext cx="7416824" cy="2492896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Рухани жаңғыру: </a:t>
            </a:r>
            <a:r>
              <a:rPr lang="kk-KZ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Тарихы терең, </a:t>
            </a:r>
          </a:p>
          <a:p>
            <a:pPr algn="ctr"/>
            <a:r>
              <a:rPr lang="kk-KZ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табиғаты көрем- туған өлкем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аудандық іс-шара.</a:t>
            </a:r>
          </a:p>
          <a:p>
            <a:pPr algn="ctr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2017 жыл, 24 қараша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28605"/>
            <a:ext cx="8208912" cy="60247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>
              <a:lnSpc>
                <a:spcPct val="120000"/>
              </a:lnSpc>
              <a:buFontTx/>
              <a:buNone/>
            </a:pPr>
            <a:endParaRPr lang="kk-KZ" sz="112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kk-KZ" sz="11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kk-KZ" sz="112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kk-KZ" sz="4200" b="1" i="1" dirty="0" smtClean="0">
                <a:solidFill>
                  <a:srgbClr val="002060"/>
                </a:solidFill>
                <a:latin typeface="Times New Roman" pitchFamily="18" charset="0"/>
              </a:rPr>
              <a:t>Ұлттық салт-дәстүрлеріміз, тіліміз бен музыкамыз, әдебиетіміз,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kk-KZ" sz="42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kk-KZ" sz="4200" b="1" i="1" dirty="0" smtClean="0">
                <a:solidFill>
                  <a:srgbClr val="002060"/>
                </a:solidFill>
                <a:latin typeface="Times New Roman" pitchFamily="18" charset="0"/>
              </a:rPr>
              <a:t>жоралғыларымыз, бір сөзбен айтқанда ұлттық рухымыз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kk-KZ" sz="42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kk-KZ" sz="4200" b="1" i="1" dirty="0" smtClean="0">
                <a:solidFill>
                  <a:srgbClr val="002060"/>
                </a:solidFill>
                <a:latin typeface="Times New Roman" pitchFamily="18" charset="0"/>
              </a:rPr>
              <a:t>бойымызда мәңгі қалуға тиіс.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kk-KZ" sz="4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kk-KZ" sz="420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                 Н.Ә.Назарбаев.</a:t>
            </a:r>
          </a:p>
          <a:p>
            <a:pPr>
              <a:lnSpc>
                <a:spcPct val="120000"/>
              </a:lnSpc>
              <a:buFontTx/>
              <a:buNone/>
            </a:pPr>
            <a:endParaRPr lang="kk-KZ" sz="9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kk-KZ" sz="960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kk-KZ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kk-KZ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kk-KZ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kk-KZ" sz="28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150" name="Picture 6" descr="Уголок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2132856"/>
            <a:ext cx="4283969" cy="4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esktop\1500280026_logotip-ruhani-zhay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1907704" cy="107254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енің құжаттарым\Мои рисунки\орлролрл.jpg"/>
          <p:cNvPicPr>
            <a:picLocks noChangeAspect="1" noChangeArrowheads="1"/>
          </p:cNvPicPr>
          <p:nvPr/>
        </p:nvPicPr>
        <p:blipFill>
          <a:blip r:embed="rId2"/>
          <a:srcRect r="2744" b="4671"/>
          <a:stretch>
            <a:fillRect/>
          </a:stretch>
        </p:blipFill>
        <p:spPr bwMode="auto">
          <a:xfrm>
            <a:off x="557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 rot="20756910">
            <a:off x="1030253" y="766919"/>
            <a:ext cx="7083492" cy="4239860"/>
          </a:xfrm>
        </p:spPr>
        <p:txBody>
          <a:bodyPr>
            <a:normAutofit fontScale="90000"/>
          </a:bodyPr>
          <a:lstStyle/>
          <a:p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Мақсаты:</a:t>
            </a:r>
            <a:r>
              <a:rPr lang="kk-KZ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800" i="1" dirty="0" smtClean="0">
                <a:latin typeface="Times New Roman" pitchFamily="18" charset="0"/>
                <a:cs typeface="Times New Roman" pitchFamily="18" charset="0"/>
              </a:rPr>
              <a:t>Оқушыларды туған жерге,мәдениетін, таабиғаатына сүйіспеншіліктерін аарттыра отырып, патриоттық тәрбие беру.</a:t>
            </a:r>
            <a:r>
              <a:rPr lang="kk-KZ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kk-KZ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Міндеті:</a:t>
            </a:r>
            <a:br>
              <a:rPr lang="kk-KZ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i="1" dirty="0" smtClean="0">
                <a:latin typeface="Times New Roman" pitchFamily="18" charset="0"/>
                <a:cs typeface="Times New Roman" pitchFamily="18" charset="0"/>
              </a:rPr>
              <a:t>- Оқушылардың бойына туған жеріін, елін дамытуға деген сана-сезімін ынта –жігерін ояту.</a:t>
            </a:r>
            <a:br>
              <a:rPr lang="kk-KZ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800" i="1" dirty="0" smtClean="0">
                <a:latin typeface="Times New Roman" pitchFamily="18" charset="0"/>
                <a:cs typeface="Times New Roman" pitchFamily="18" charset="0"/>
              </a:rPr>
              <a:t>- Белсенді азаматтыө ұстанымдарын өалыптастыра отырып, еліінің патриоты болып өсуіне ықпал ету.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1500280026_logotip-ruhani-zhay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3969"/>
            <a:ext cx="1907704" cy="107254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00063" y="116632"/>
            <a:ext cx="8229600" cy="1035893"/>
          </a:xfrm>
        </p:spPr>
        <p:txBody>
          <a:bodyPr/>
          <a:lstStyle/>
          <a:p>
            <a:pPr algn="ctr"/>
            <a:r>
              <a:rPr lang="kk-KZ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БАҒДАРЛАМАДА:</a:t>
            </a:r>
            <a:br>
              <a:rPr lang="kk-KZ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Конференцияға қатысушыларды қарсы алу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E6AC09D-E74C-41F4-A759-18F437A89ECA}" type="slidenum">
              <a:rPr lang="ru-RU" smtClean="0">
                <a:solidFill>
                  <a:srgbClr val="045C75"/>
                </a:solidFill>
                <a:latin typeface="Constantia" pitchFamily="18" charset="0"/>
              </a:rPr>
              <a:pPr/>
              <a:t>4</a:t>
            </a:fld>
            <a:endParaRPr lang="ru-RU" smtClean="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2768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комп\Desktop\рухани жангыру Мадениет 24.11.2017\_DSC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67" y="1556793"/>
            <a:ext cx="2924545" cy="187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мп\Desktop\рухани жангыру Мадениет 24.11.2017\_DSC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97" y="1988840"/>
            <a:ext cx="3056202" cy="208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омп\Desktop\рухани жангыру Мадениет 24.11.2017\_DSC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39" y="3861048"/>
            <a:ext cx="3485646" cy="2323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00063" y="116632"/>
            <a:ext cx="8229600" cy="1035893"/>
          </a:xfrm>
        </p:spPr>
        <p:txBody>
          <a:bodyPr/>
          <a:lstStyle/>
          <a:p>
            <a:pPr algn="ctr"/>
            <a:r>
              <a:rPr lang="kk-KZ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Мектеп мұражайымен танысу: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E6AC09D-E74C-41F4-A759-18F437A89ECA}" type="slidenum">
              <a:rPr lang="ru-RU" smtClean="0">
                <a:solidFill>
                  <a:srgbClr val="045C75"/>
                </a:solidFill>
                <a:latin typeface="Constantia" pitchFamily="18" charset="0"/>
              </a:rPr>
              <a:pPr/>
              <a:t>5</a:t>
            </a:fld>
            <a:endParaRPr lang="ru-RU" smtClean="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2768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760" y="21070960"/>
            <a:ext cx="2999982" cy="199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30315"/>
            <a:ext cx="2998787" cy="200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03" y="1556792"/>
            <a:ext cx="2964450" cy="200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13947"/>
            <a:ext cx="2998787" cy="2163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комп\Desktop\рухани жангыру Мадениет 24.11.2017\_DSC0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82" y="4213947"/>
            <a:ext cx="2914763" cy="2163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30315"/>
            <a:ext cx="2998787" cy="200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905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/>
          <p:cNvSpPr>
            <a:spLocks noChangeArrowheads="1"/>
          </p:cNvSpPr>
          <p:nvPr/>
        </p:nvSpPr>
        <p:spPr bwMode="auto">
          <a:xfrm>
            <a:off x="683568" y="332656"/>
            <a:ext cx="7128792" cy="1008112"/>
          </a:xfrm>
          <a:prstGeom prst="flowChartPreparation">
            <a:avLst/>
          </a:prstGeom>
          <a:gradFill rotWithShape="1">
            <a:gsLst>
              <a:gs pos="0">
                <a:srgbClr val="FF00FF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Оқушылар мен  мұғалімдердің қолөнерлері</a:t>
            </a:r>
            <a:endParaRPr lang="kk-KZ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0" y="4383580"/>
            <a:ext cx="3149116" cy="1831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05" y="4383580"/>
            <a:ext cx="3942583" cy="1831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86" y="1484784"/>
            <a:ext cx="4488178" cy="2541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/>
          <p:cNvSpPr>
            <a:spLocks noChangeArrowheads="1"/>
          </p:cNvSpPr>
          <p:nvPr/>
        </p:nvSpPr>
        <p:spPr bwMode="auto">
          <a:xfrm>
            <a:off x="971600" y="332656"/>
            <a:ext cx="7128792" cy="720080"/>
          </a:xfrm>
          <a:prstGeom prst="flowChartPreparation">
            <a:avLst/>
          </a:prstGeom>
          <a:gradFill rotWithShape="1">
            <a:gsLst>
              <a:gs pos="0">
                <a:srgbClr val="FF00FF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«Туған өлкем-тұнған тарих» </a:t>
            </a:r>
          </a:p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презентациялық көрсетілім</a:t>
            </a:r>
            <a:endParaRPr lang="kk-KZ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мп\Desktop\рухани жангыру Мадениет 24.11.2017\_DSC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" y="1556792"/>
            <a:ext cx="3842209" cy="2409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612050" cy="240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93095"/>
            <a:ext cx="3483929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4886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/>
          <p:cNvSpPr>
            <a:spLocks noChangeArrowheads="1"/>
          </p:cNvSpPr>
          <p:nvPr/>
        </p:nvSpPr>
        <p:spPr bwMode="auto">
          <a:xfrm>
            <a:off x="971600" y="332656"/>
            <a:ext cx="7128792" cy="720080"/>
          </a:xfrm>
          <a:prstGeom prst="flowChartPreparation">
            <a:avLst/>
          </a:prstGeom>
          <a:gradFill rotWithShape="1">
            <a:gsLst>
              <a:gs pos="0">
                <a:srgbClr val="FF00FF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Сазды бағдарлама</a:t>
            </a:r>
            <a:endParaRPr lang="kk-KZ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268760"/>
            <a:ext cx="345638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27" y="3135953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921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/>
          <p:cNvSpPr>
            <a:spLocks noChangeArrowheads="1"/>
          </p:cNvSpPr>
          <p:nvPr/>
        </p:nvSpPr>
        <p:spPr bwMode="auto">
          <a:xfrm>
            <a:off x="971600" y="368660"/>
            <a:ext cx="7128792" cy="648072"/>
          </a:xfrm>
          <a:prstGeom prst="flowChartPreparation">
            <a:avLst/>
          </a:prstGeom>
          <a:gradFill rotWithShape="1">
            <a:gsLst>
              <a:gs pos="0">
                <a:srgbClr val="FF00FF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kk-KZ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«Бұл палата әлеуметтік желілерде</a:t>
            </a:r>
          </a:p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туған өлке табиғатын насихаттаудың</a:t>
            </a:r>
          </a:p>
          <a:p>
            <a:pPr algn="ctr"/>
            <a:r>
              <a:rPr lang="kk-KZ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иімді механизімін ұсыну» пікір-сайыс.</a:t>
            </a:r>
          </a:p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Оқушылардың зерттеу жұмыстары</a:t>
            </a:r>
          </a:p>
          <a:p>
            <a:pPr algn="ctr"/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Этноауыл</a:t>
            </a:r>
            <a:endParaRPr lang="kk-KZ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5" y="2564905"/>
            <a:ext cx="306105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278265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4" y="4725144"/>
            <a:ext cx="2507751" cy="16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2782656" cy="193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9479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91</Words>
  <Application>Microsoft Office PowerPoint</Application>
  <PresentationFormat>Экран (4:3)</PresentationFormat>
  <Paragraphs>34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1_Поток</vt:lpstr>
      <vt:lpstr>Презентация PowerPoint</vt:lpstr>
      <vt:lpstr>Презентация PowerPoint</vt:lpstr>
      <vt:lpstr>Мақсаты: Оқушыларды туған жерге,мәдениетін, таабиғаатына сүйіспеншіліктерін аарттыра отырып, патриоттық тәрбие беру.  Міндеті: - Оқушылардың бойына туған жеріін, елін дамытуға деген сана-сезімін ынта –жігерін ояту. - Белсенді азаматтыө ұстанымдарын өалыптастыра отырып, еліінің патриоты болып өсуіне ықпал ету.</vt:lpstr>
      <vt:lpstr>БАҒДАРЛАМАДА: Конференцияға қатысушыларды қарсы алу</vt:lpstr>
      <vt:lpstr>Мектеп мұражайымен танысу: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Dariya</dc:creator>
  <cp:lastModifiedBy>комп</cp:lastModifiedBy>
  <cp:revision>158</cp:revision>
  <dcterms:created xsi:type="dcterms:W3CDTF">2012-10-08T03:27:01Z</dcterms:created>
  <dcterms:modified xsi:type="dcterms:W3CDTF">2017-11-28T01:44:55Z</dcterms:modified>
</cp:coreProperties>
</file>