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user\Desktop\WhatsApp Image 2020-09-28 at 10.37.09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358245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2020-09-28T10:07:55Z</dcterms:created>
  <dcterms:modified xsi:type="dcterms:W3CDTF">2020-09-28T10:09:26Z</dcterms:modified>
</cp:coreProperties>
</file>