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User\Downloads\Holidays_September_1_School_time_for_September_1_017396_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2020-10-02T03:48:50Z</dcterms:created>
  <dcterms:modified xsi:type="dcterms:W3CDTF">2020-10-02T03:49:51Z</dcterms:modified>
</cp:coreProperties>
</file>