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user\Desktop\зум3.jpeg"/>
          <p:cNvPicPr/>
          <p:nvPr/>
        </p:nvPicPr>
        <p:blipFill>
          <a:blip r:embed="rId2"/>
          <a:srcRect t="56170" b="16195"/>
          <a:stretch>
            <a:fillRect/>
          </a:stretch>
        </p:blipFill>
        <p:spPr bwMode="auto">
          <a:xfrm>
            <a:off x="2571736" y="428604"/>
            <a:ext cx="4080677" cy="216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WhatsApp Image 2020-10-20 at 19.06.39.jpeg"/>
          <p:cNvPicPr/>
          <p:nvPr/>
        </p:nvPicPr>
        <p:blipFill>
          <a:blip r:embed="rId3"/>
          <a:srcRect t="20961" b="8035"/>
          <a:stretch>
            <a:fillRect/>
          </a:stretch>
        </p:blipFill>
        <p:spPr bwMode="auto">
          <a:xfrm>
            <a:off x="3500430" y="2857496"/>
            <a:ext cx="2232503" cy="281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2020-10-22T08:55:48Z</dcterms:created>
  <dcterms:modified xsi:type="dcterms:W3CDTF">2020-10-22T08:57:11Z</dcterms:modified>
</cp:coreProperties>
</file>