
<file path=[Content_Types].xml><?xml version="1.0" encoding="utf-8"?>
<Types xmlns="http://schemas.openxmlformats.org/package/2006/content-types"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5620"/>
    <p:restoredTop sz="94660"/>
  </p:normalViewPr>
  <p:slideViewPr>
    <p:cSldViewPr>
      <p:cViewPr varScale="1">
        <p:scale>
          <a:sx n="106" d="100"/>
          <a:sy n="106" d="100"/>
        </p:scale>
        <p:origin x="-1812" y="-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06.11.2020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06.11.2020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06.11.2020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06.11.2020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06.11.2020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06.11.2020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06.11.2020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06.11.2020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06.11.2020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06.11.2020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06.11.2020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106E36-FD25-4E2D-B0AA-010F637433A0}" type="datetimeFigureOut">
              <a:rPr lang="ru-RU" smtClean="0"/>
              <a:pPr/>
              <a:t>06.11.2020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1026" name="Picture 2" descr="http://burabay.aqmoedu.gov.kz/public/files/2020/11/2/021120_145529_2.jpe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-642966"/>
            <a:ext cx="9144000" cy="6858001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PresentationFormat>Экран (4:3)</PresentationFormat>
  <Paragraphs>0</Paragraphs>
  <Slides>1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</vt:i4>
      </vt:variant>
    </vt:vector>
  </HeadingPairs>
  <TitlesOfParts>
    <vt:vector size="2" baseType="lpstr">
      <vt:lpstr>Тема Office</vt:lpstr>
      <vt:lpstr>Слайд 1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User</dc:creator>
  <cp:lastModifiedBy>User</cp:lastModifiedBy>
  <cp:revision>1</cp:revision>
  <dcterms:created xsi:type="dcterms:W3CDTF">2020-11-06T12:32:20Z</dcterms:created>
  <dcterms:modified xsi:type="dcterms:W3CDTF">2020-11-06T12:34:18Z</dcterms:modified>
</cp:coreProperties>
</file>