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5" d="100"/>
          <a:sy n="55" d="100"/>
        </p:scale>
        <p:origin x="-2394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567-1B22-4295-9B24-D064429CDA64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39EC-AB32-498A-A4A0-C274A8239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567-1B22-4295-9B24-D064429CDA64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39EC-AB32-498A-A4A0-C274A8239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567-1B22-4295-9B24-D064429CDA64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39EC-AB32-498A-A4A0-C274A8239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567-1B22-4295-9B24-D064429CDA64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39EC-AB32-498A-A4A0-C274A8239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567-1B22-4295-9B24-D064429CDA64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39EC-AB32-498A-A4A0-C274A8239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567-1B22-4295-9B24-D064429CDA64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39EC-AB32-498A-A4A0-C274A8239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567-1B22-4295-9B24-D064429CDA64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39EC-AB32-498A-A4A0-C274A8239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567-1B22-4295-9B24-D064429CDA64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39EC-AB32-498A-A4A0-C274A8239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567-1B22-4295-9B24-D064429CDA64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39EC-AB32-498A-A4A0-C274A8239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567-1B22-4295-9B24-D064429CDA64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39EC-AB32-498A-A4A0-C274A8239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86567-1B22-4295-9B24-D064429CDA64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239EC-AB32-498A-A4A0-C274A8239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86567-1B22-4295-9B24-D064429CDA64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239EC-AB32-498A-A4A0-C274A82398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Desktop\fon-1.jpg"/>
          <p:cNvPicPr/>
          <p:nvPr/>
        </p:nvPicPr>
        <p:blipFill>
          <a:blip r:embed="rId2"/>
          <a:srcRect b="9066"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user\Desktop\документы\РУХАНИ ЖАНГЫРУ\Брендбук.jpg"/>
          <p:cNvPicPr/>
          <p:nvPr/>
        </p:nvPicPr>
        <p:blipFill>
          <a:blip r:embed="rId3" cstate="print"/>
          <a:srcRect l="15790" t="9799" r="17982" b="9799"/>
          <a:stretch>
            <a:fillRect/>
          </a:stretch>
        </p:blipFill>
        <p:spPr bwMode="auto">
          <a:xfrm>
            <a:off x="928662" y="285728"/>
            <a:ext cx="1463387" cy="1550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user\Desktop\абай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285728"/>
            <a:ext cx="1795895" cy="162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2500306"/>
            <a:ext cx="7929618" cy="389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Абай Құнанбайұлының 175 жылдығына арналған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Сенбе жұртқа, тұрса да қанша мақтап</a:t>
            </a: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атты аудандық онлайн сайысында</a:t>
            </a:r>
            <a:r>
              <a:rPr kumimoji="0" lang="kk-KZ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орын алғаны үшін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Щучинск қаласы №7 мектеп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лицейінің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сынып оқушысы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Бариев Рамазан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марапатталады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endParaRPr lang="kk-KZ" sz="2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Бөлім басшысы                                        Ж.Төлегенов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Desktop\fon-1.jpg"/>
          <p:cNvPicPr/>
          <p:nvPr/>
        </p:nvPicPr>
        <p:blipFill>
          <a:blip r:embed="rId2"/>
          <a:srcRect b="9066"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user\Desktop\документы\РУХАНИ ЖАНГЫРУ\Брендбук.jpg"/>
          <p:cNvPicPr/>
          <p:nvPr/>
        </p:nvPicPr>
        <p:blipFill>
          <a:blip r:embed="rId3" cstate="print"/>
          <a:srcRect l="15790" t="9799" r="17982" b="9799"/>
          <a:stretch>
            <a:fillRect/>
          </a:stretch>
        </p:blipFill>
        <p:spPr bwMode="auto">
          <a:xfrm>
            <a:off x="928662" y="285728"/>
            <a:ext cx="1463387" cy="1550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user\Desktop\абай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285728"/>
            <a:ext cx="1795895" cy="162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2500306"/>
            <a:ext cx="7929618" cy="389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Абай Құнанбайұлының 175 жылдығына арналған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Сенбе жұртқа, тұрса да қанша мақтап</a:t>
            </a: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атты аудандық онлайн сайысында</a:t>
            </a:r>
            <a:r>
              <a:rPr kumimoji="0" lang="kk-KZ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ІІ орын алғаны үшін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Щучинск қаласы №3 орта  мектебінің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lang="kk-KZ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kk-KZ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сынып оқушысы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Шанжипова Аида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марапатталады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endParaRPr lang="kk-KZ" sz="2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Бөлім басшысы                                        Ж.Төлегенов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Desktop\fon-1.jpg"/>
          <p:cNvPicPr/>
          <p:nvPr/>
        </p:nvPicPr>
        <p:blipFill>
          <a:blip r:embed="rId2"/>
          <a:srcRect b="9066"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user\Desktop\документы\РУХАНИ ЖАНГЫРУ\Брендбук.jpg"/>
          <p:cNvPicPr/>
          <p:nvPr/>
        </p:nvPicPr>
        <p:blipFill>
          <a:blip r:embed="rId3" cstate="print"/>
          <a:srcRect l="15790" t="9799" r="17982" b="9799"/>
          <a:stretch>
            <a:fillRect/>
          </a:stretch>
        </p:blipFill>
        <p:spPr bwMode="auto">
          <a:xfrm>
            <a:off x="928662" y="285728"/>
            <a:ext cx="1463387" cy="1550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user\Desktop\абай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285728"/>
            <a:ext cx="1795895" cy="162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2500306"/>
            <a:ext cx="7929618" cy="389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Абай Құнанбайұлының 175 жылдығына арналған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Сенбе жұртқа, тұрса да қанша мақтап</a:t>
            </a: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атты аудандық онлайн сайысында</a:t>
            </a:r>
            <a:r>
              <a:rPr kumimoji="0" lang="kk-KZ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ІІІ орын алғаны үшін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Щучинск қаласы №3 орта мектебінің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kk-KZ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сынып оқушысы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lang="kk-KZ" sz="2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Новикова Екатерина</a:t>
            </a: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марапатталады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endParaRPr lang="kk-KZ" sz="2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Бөлім басшысы                                        Ж.Төлегенов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Desktop\fon-1.jpg"/>
          <p:cNvPicPr/>
          <p:nvPr/>
        </p:nvPicPr>
        <p:blipFill>
          <a:blip r:embed="rId2"/>
          <a:srcRect b="9066"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user\Desktop\документы\РУХАНИ ЖАНГЫРУ\Брендбук.jpg"/>
          <p:cNvPicPr/>
          <p:nvPr/>
        </p:nvPicPr>
        <p:blipFill>
          <a:blip r:embed="rId3" cstate="print"/>
          <a:srcRect l="15790" t="9799" r="17982" b="9799"/>
          <a:stretch>
            <a:fillRect/>
          </a:stretch>
        </p:blipFill>
        <p:spPr bwMode="auto">
          <a:xfrm>
            <a:off x="928662" y="285728"/>
            <a:ext cx="1463387" cy="1550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user\Desktop\абай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285728"/>
            <a:ext cx="1795895" cy="162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2500306"/>
            <a:ext cx="7929618" cy="389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Абай Құнанбайұлының 175 жылдығына арналған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Сенбе жұртқа, тұрса да қанша мақтап</a:t>
            </a: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атты аудандық онлайн сайысында</a:t>
            </a:r>
            <a:r>
              <a:rPr kumimoji="0" lang="kk-KZ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ІІІ орын алғаны үшін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Щучинск қаласы №2 орта мектебінің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lang="kk-KZ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kk-KZ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сынып оқушысы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lang="kk-KZ" sz="2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Нефедова Карина </a:t>
            </a: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марапатталады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endParaRPr lang="kk-KZ" sz="2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Бөлім басшысы                                        Ж.Төлегенов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Desktop\fon-1.jpg"/>
          <p:cNvPicPr/>
          <p:nvPr/>
        </p:nvPicPr>
        <p:blipFill>
          <a:blip r:embed="rId2"/>
          <a:srcRect b="9066"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user\Desktop\документы\РУХАНИ ЖАНГЫРУ\Брендбук.jpg"/>
          <p:cNvPicPr/>
          <p:nvPr/>
        </p:nvPicPr>
        <p:blipFill>
          <a:blip r:embed="rId3" cstate="print"/>
          <a:srcRect l="15790" t="9799" r="17982" b="9799"/>
          <a:stretch>
            <a:fillRect/>
          </a:stretch>
        </p:blipFill>
        <p:spPr bwMode="auto">
          <a:xfrm>
            <a:off x="928662" y="285728"/>
            <a:ext cx="1463387" cy="1550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user\Desktop\абай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285728"/>
            <a:ext cx="1795895" cy="162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2500306"/>
            <a:ext cx="7929618" cy="389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Абай Құнанбайұлының 175 жылдығына арналған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Сенбе жұртқа, тұрса да қанша мақтап</a:t>
            </a: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атты аудандық онлайн сайысында</a:t>
            </a:r>
            <a:r>
              <a:rPr kumimoji="0" lang="kk-KZ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ІІІ орын алғаны үшін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Щучинск қаласы №8 мектеп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гимназиясының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lang="kk-KZ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сынып оқушысы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Рейзвих Ангелина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марапатталады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endParaRPr lang="kk-KZ" sz="2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4450" algn="l"/>
              </a:tabLst>
            </a:pPr>
            <a:r>
              <a:rPr kumimoji="0" lang="kk-K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Бөлім басшысы                                        Ж.Төлегенов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209</Words>
  <Application>Microsoft Office PowerPoint</Application>
  <PresentationFormat>Экран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2020-11-06T05:04:41Z</dcterms:created>
  <dcterms:modified xsi:type="dcterms:W3CDTF">2020-11-06T05:17:09Z</dcterms:modified>
</cp:coreProperties>
</file>